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4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5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9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9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9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4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7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E1B8A-F655-BF47-B9FD-A278ECE6A911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56C7C-FE58-534B-B8D6-7A62F606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ianbingsz/LordGame" TargetMode="Externa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Reinforcement Learning </a:t>
            </a:r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Codebase</a:t>
            </a:r>
            <a:r>
              <a:rPr lang="en-US" dirty="0" smtClean="0"/>
              <a:t>: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tianbingsz</a:t>
            </a:r>
            <a:r>
              <a:rPr lang="en-US" dirty="0" smtClean="0"/>
              <a:t>/WALL-E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Speedup Policy Learning (Perception to Control </a:t>
            </a:r>
            <a:r>
              <a:rPr lang="en-US" dirty="0"/>
              <a:t>P</a:t>
            </a:r>
            <a:r>
              <a:rPr lang="en-US" dirty="0" smtClean="0"/>
              <a:t>olicy Network) with Multi-GPU support</a:t>
            </a:r>
          </a:p>
          <a:p>
            <a:r>
              <a:rPr lang="en-US" dirty="0" smtClean="0"/>
              <a:t>Generalize the codebase to support off-policy learning</a:t>
            </a:r>
          </a:p>
          <a:p>
            <a:r>
              <a:rPr lang="en-US" dirty="0" smtClean="0"/>
              <a:t>Model-based RL, Planning, </a:t>
            </a:r>
            <a:r>
              <a:rPr lang="en-US" dirty="0" smtClean="0"/>
              <a:t>Exploration and more for Robotics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17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 AI  (Lord vs Farmer)</a:t>
            </a:r>
            <a:br>
              <a:rPr lang="en-US" dirty="0" smtClean="0"/>
            </a:br>
            <a:r>
              <a:rPr lang="en-US" sz="2200" dirty="0" smtClean="0"/>
              <a:t>Codebase </a:t>
            </a:r>
            <a:r>
              <a:rPr lang="en-US" sz="2200" dirty="0"/>
              <a:t>(C++/Python)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github.com/tianbingsz/LordGame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9" y="1600200"/>
            <a:ext cx="8050382" cy="4525963"/>
          </a:xfrm>
        </p:spPr>
      </p:pic>
    </p:spTree>
    <p:extLst>
      <p:ext uri="{BB962C8B-B14F-4D97-AF65-F5344CB8AC3E}">
        <p14:creationId xmlns:p14="http://schemas.microsoft.com/office/powerpoint/2010/main" val="1289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Agents Playing Poker with Human</a:t>
            </a:r>
          </a:p>
          <a:p>
            <a:r>
              <a:rPr lang="en-US" dirty="0" smtClean="0"/>
              <a:t>Generate cards by </a:t>
            </a:r>
            <a:r>
              <a:rPr lang="en-US" dirty="0"/>
              <a:t>interactive adversarial </a:t>
            </a:r>
            <a:r>
              <a:rPr lang="en-US" dirty="0" smtClean="0"/>
              <a:t>self-play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45" y="3863181"/>
            <a:ext cx="5558246" cy="6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MileStone</a:t>
            </a:r>
            <a:r>
              <a:rPr lang="en-US" dirty="0" smtClean="0"/>
              <a:t>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long term </a:t>
            </a:r>
            <a:r>
              <a:rPr lang="en-US" dirty="0" err="1" smtClean="0"/>
              <a:t>Reinfocement</a:t>
            </a:r>
            <a:r>
              <a:rPr lang="en-US" dirty="0" smtClean="0"/>
              <a:t> Learning project to develop an efficient, yet simple RL framework</a:t>
            </a:r>
          </a:p>
          <a:p>
            <a:r>
              <a:rPr lang="en-US" dirty="0" smtClean="0"/>
              <a:t>The Rollout Time (experience </a:t>
            </a:r>
            <a:r>
              <a:rPr lang="en-US" dirty="0" smtClean="0"/>
              <a:t>collection) </a:t>
            </a:r>
            <a:r>
              <a:rPr lang="en-US" dirty="0" smtClean="0"/>
              <a:t>is a bottleneck</a:t>
            </a:r>
          </a:p>
          <a:p>
            <a:r>
              <a:rPr lang="en-US" b="1" dirty="0"/>
              <a:t>A</a:t>
            </a:r>
            <a:r>
              <a:rPr lang="en-US" b="1" dirty="0" smtClean="0"/>
              <a:t>chieve </a:t>
            </a:r>
            <a:r>
              <a:rPr lang="en-US" b="1" i="1" dirty="0" smtClean="0"/>
              <a:t>near linear </a:t>
            </a:r>
            <a:r>
              <a:rPr lang="en-US" b="1" dirty="0" smtClean="0"/>
              <a:t>speedup </a:t>
            </a:r>
            <a:r>
              <a:rPr lang="en-US" dirty="0" smtClean="0"/>
              <a:t>for Rollout Time with multi-process architectural support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82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Reinforcement Learning Framework</a:t>
            </a:r>
            <a:endParaRPr lang="en-US" dirty="0"/>
          </a:p>
        </p:txBody>
      </p:sp>
      <p:pic>
        <p:nvPicPr>
          <p:cNvPr id="4" name="Content Placeholder 3" descr="framewor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64" r="-65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598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RL Framework with Multi-Process Experience Collection</a:t>
            </a:r>
            <a:endParaRPr lang="en-US" dirty="0"/>
          </a:p>
        </p:txBody>
      </p:sp>
      <p:pic>
        <p:nvPicPr>
          <p:cNvPr id="4" name="Content Placeholder 3" descr="multi_process_r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39" r="-325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085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on </a:t>
            </a:r>
            <a:r>
              <a:rPr lang="en-US" dirty="0" err="1" smtClean="0"/>
              <a:t>Mujuco</a:t>
            </a:r>
            <a:r>
              <a:rPr lang="en-US" dirty="0" smtClean="0"/>
              <a:t> Control task</a:t>
            </a:r>
            <a:endParaRPr lang="en-US" dirty="0"/>
          </a:p>
        </p:txBody>
      </p:sp>
      <p:pic>
        <p:nvPicPr>
          <p:cNvPr id="4" name="Content Placeholder 3" descr="cmp-cheetah-n=10-vs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55" r="-20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95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Rollout time Reduction </a:t>
            </a:r>
            <a:r>
              <a:rPr lang="en-US" dirty="0" err="1" smtClean="0"/>
              <a:t>w.r.t</a:t>
            </a:r>
            <a:r>
              <a:rPr lang="en-US" dirty="0" smtClean="0"/>
              <a:t> Processes</a:t>
            </a:r>
            <a:endParaRPr lang="en-US" dirty="0"/>
          </a:p>
        </p:txBody>
      </p:sp>
      <p:pic>
        <p:nvPicPr>
          <p:cNvPr id="4" name="Content Placeholder 3" descr="cmp-cheetah-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45" r="-21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13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Rollout time (near linear) Speedup</a:t>
            </a:r>
            <a:endParaRPr lang="en-US" dirty="0"/>
          </a:p>
        </p:txBody>
      </p:sp>
      <p:pic>
        <p:nvPicPr>
          <p:cNvPr id="4" name="Content Placeholder 3" descr="cmp-cheetah-speedu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45" r="-21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57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Policy Learning Time </a:t>
            </a:r>
            <a:r>
              <a:rPr lang="en-US" dirty="0" err="1" smtClean="0"/>
              <a:t>w.r.t</a:t>
            </a:r>
            <a:r>
              <a:rPr lang="en-US" dirty="0" smtClean="0"/>
              <a:t>. Processes</a:t>
            </a:r>
            <a:endParaRPr lang="en-US" dirty="0"/>
          </a:p>
        </p:txBody>
      </p:sp>
      <p:pic>
        <p:nvPicPr>
          <p:cNvPr id="4" name="Content Placeholder 3" descr="learn-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45" r="-21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1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Running Time = Rollout Time + Policy Learning Time</a:t>
            </a:r>
            <a:endParaRPr lang="en-US" dirty="0"/>
          </a:p>
        </p:txBody>
      </p:sp>
      <p:pic>
        <p:nvPicPr>
          <p:cNvPr id="4" name="Content Placeholder 3" descr="time-percent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75" r="-25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03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141</Words>
  <Application>Microsoft Macintosh PowerPoint</Application>
  <PresentationFormat>On-screen Show (4:3)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Arial</vt:lpstr>
      <vt:lpstr>Office Theme</vt:lpstr>
      <vt:lpstr>Reinforcement Learning Framework</vt:lpstr>
      <vt:lpstr>MileStone Contribution</vt:lpstr>
      <vt:lpstr>General Reinforcement Learning Framework</vt:lpstr>
      <vt:lpstr>RL Framework with Multi-Process Experience Collection</vt:lpstr>
      <vt:lpstr>Result on Mujuco Control task</vt:lpstr>
      <vt:lpstr>Rollout time Reduction w.r.t Processes</vt:lpstr>
      <vt:lpstr>Rollout time (near linear) Speedup</vt:lpstr>
      <vt:lpstr>Policy Learning Time w.r.t. Processes</vt:lpstr>
      <vt:lpstr>Running Time = Rollout Time + Policy Learning Time</vt:lpstr>
      <vt:lpstr>Future work</vt:lpstr>
      <vt:lpstr>Game AI  (Lord vs Farmer) Codebase (C++/Python) https://github.com/tianbingsz/LordGame</vt:lpstr>
      <vt:lpstr>Game AI</vt:lpstr>
    </vt:vector>
  </TitlesOfParts>
  <Company>Baidu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Research Framework</dc:title>
  <dc:creator>Tianbing Xu</dc:creator>
  <cp:lastModifiedBy>Microsoft Office User</cp:lastModifiedBy>
  <cp:revision>13</cp:revision>
  <cp:lastPrinted>2019-04-27T17:37:44Z</cp:lastPrinted>
  <dcterms:created xsi:type="dcterms:W3CDTF">2018-11-14T18:17:52Z</dcterms:created>
  <dcterms:modified xsi:type="dcterms:W3CDTF">2019-04-27T17:58:30Z</dcterms:modified>
</cp:coreProperties>
</file>